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25629-EB49-7840-B17E-4A5FCAC7D1AA}" type="datetimeFigureOut">
              <a:rPr lang="de-DE" smtClean="0"/>
              <a:t>07.05.2023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36EE2-ED98-1B4D-9207-89D24780D4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6049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9A31-733B-C744-B81F-6C223FEADD8E}" type="datetimeFigureOut">
              <a:rPr lang="de-DE" smtClean="0"/>
              <a:t>07.05.2023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4CAB-AE4A-4B4B-8BBD-F918761D86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864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9A31-733B-C744-B81F-6C223FEADD8E}" type="datetimeFigureOut">
              <a:rPr lang="de-DE" smtClean="0"/>
              <a:t>07.05.2023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4CAB-AE4A-4B4B-8BBD-F918761D86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2057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9A31-733B-C744-B81F-6C223FEADD8E}" type="datetimeFigureOut">
              <a:rPr lang="de-DE" smtClean="0"/>
              <a:t>07.05.2023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4CAB-AE4A-4B4B-8BBD-F918761D86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0898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9A31-733B-C744-B81F-6C223FEADD8E}" type="datetimeFigureOut">
              <a:rPr lang="de-DE" smtClean="0"/>
              <a:t>07.05.2023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4CAB-AE4A-4B4B-8BBD-F918761D86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393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9A31-733B-C744-B81F-6C223FEADD8E}" type="datetimeFigureOut">
              <a:rPr lang="de-DE" smtClean="0"/>
              <a:t>07.05.2023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4CAB-AE4A-4B4B-8BBD-F918761D86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252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9A31-733B-C744-B81F-6C223FEADD8E}" type="datetimeFigureOut">
              <a:rPr lang="de-DE" smtClean="0"/>
              <a:t>07.05.2023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4CAB-AE4A-4B4B-8BBD-F918761D86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567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9A31-733B-C744-B81F-6C223FEADD8E}" type="datetimeFigureOut">
              <a:rPr lang="de-DE" smtClean="0"/>
              <a:t>07.05.2023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4CAB-AE4A-4B4B-8BBD-F918761D86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622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9A31-733B-C744-B81F-6C223FEADD8E}" type="datetimeFigureOut">
              <a:rPr lang="de-DE" smtClean="0"/>
              <a:t>07.05.2023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4CAB-AE4A-4B4B-8BBD-F918761D86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99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9A31-733B-C744-B81F-6C223FEADD8E}" type="datetimeFigureOut">
              <a:rPr lang="de-DE" smtClean="0"/>
              <a:t>07.05.2023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4CAB-AE4A-4B4B-8BBD-F918761D86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712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9A31-733B-C744-B81F-6C223FEADD8E}" type="datetimeFigureOut">
              <a:rPr lang="de-DE" smtClean="0"/>
              <a:t>07.05.2023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4CAB-AE4A-4B4B-8BBD-F918761D86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1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9A31-733B-C744-B81F-6C223FEADD8E}" type="datetimeFigureOut">
              <a:rPr lang="de-DE" smtClean="0"/>
              <a:t>07.05.2023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4CAB-AE4A-4B4B-8BBD-F918761D86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6912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dirty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89A31-733B-C744-B81F-6C223FEADD8E}" type="datetimeFigureOut">
              <a:rPr lang="de-DE" smtClean="0"/>
              <a:t>07.05.2023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44CAB-AE4A-4B4B-8BBD-F918761D865C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Bild 3" descr="Macintosh HD:Users:christinepleschberger:Documents:ÖIV:ÖIV-HP:logo.jpg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932" y="211453"/>
            <a:ext cx="1297599" cy="12061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992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Wahlvorschlag</a:t>
            </a:r>
            <a:br>
              <a:rPr lang="de-DE" dirty="0"/>
            </a:br>
            <a:r>
              <a:rPr lang="de-DE" dirty="0"/>
              <a:t>Funktionsperiode 2023 - 2025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535871" y="1762813"/>
            <a:ext cx="8229600" cy="46667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1600" u="sng" dirty="0"/>
              <a:t>Vorstand:</a:t>
            </a:r>
          </a:p>
          <a:p>
            <a:pPr marL="0" indent="0">
              <a:buNone/>
            </a:pPr>
            <a:r>
              <a:rPr lang="de-DE" sz="1600" dirty="0"/>
              <a:t>Präsidentin:					Verena Rappold</a:t>
            </a:r>
          </a:p>
          <a:p>
            <a:pPr marL="0" indent="0">
              <a:buNone/>
            </a:pPr>
            <a:r>
              <a:rPr lang="de-DE" sz="1600" dirty="0"/>
              <a:t>Vizepräsident:					</a:t>
            </a:r>
            <a:r>
              <a:rPr lang="de-DE" sz="1600" dirty="0" err="1"/>
              <a:t>Valdimar</a:t>
            </a:r>
            <a:r>
              <a:rPr lang="de-DE" sz="1600" dirty="0"/>
              <a:t> </a:t>
            </a:r>
            <a:r>
              <a:rPr lang="de-DE" sz="1600" dirty="0" err="1"/>
              <a:t>Audunsson</a:t>
            </a:r>
            <a:endParaRPr lang="de-DE" sz="1600" dirty="0"/>
          </a:p>
          <a:p>
            <a:pPr marL="0" indent="0">
              <a:buNone/>
            </a:pPr>
            <a:r>
              <a:rPr lang="de-DE" sz="1600" dirty="0"/>
              <a:t>Finanzreferent:					Michael Rappold</a:t>
            </a:r>
          </a:p>
          <a:p>
            <a:pPr marL="0" indent="0">
              <a:buNone/>
            </a:pPr>
            <a:r>
              <a:rPr lang="de-DE" sz="1600" dirty="0"/>
              <a:t>Schriftführung:					Caroline Kirchtag</a:t>
            </a:r>
          </a:p>
          <a:p>
            <a:pPr marL="0" indent="0">
              <a:buNone/>
            </a:pPr>
            <a:r>
              <a:rPr lang="de-DE" sz="1600" dirty="0"/>
              <a:t>Schriftführung-</a:t>
            </a:r>
            <a:r>
              <a:rPr lang="de-DE" sz="1600" dirty="0" err="1"/>
              <a:t>Stv</a:t>
            </a:r>
            <a:r>
              <a:rPr lang="de-DE" sz="1600" dirty="0"/>
              <a:t>.:				Erika Napetschnig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600" u="sng" dirty="0"/>
              <a:t>Referate:					Leiter						Stellvertreter</a:t>
            </a:r>
          </a:p>
          <a:p>
            <a:pPr marL="0" indent="0">
              <a:buNone/>
            </a:pPr>
            <a:r>
              <a:rPr lang="de-DE" sz="1600" dirty="0"/>
              <a:t>Ausbildung:					Petra Busam				Inger Lankmayer</a:t>
            </a:r>
          </a:p>
          <a:p>
            <a:pPr marL="0" indent="0">
              <a:buNone/>
            </a:pPr>
            <a:r>
              <a:rPr lang="de-DE" sz="1600" dirty="0"/>
              <a:t>Freizeit:					Michaela </a:t>
            </a:r>
            <a:r>
              <a:rPr lang="de-DE" sz="1600" dirty="0" err="1"/>
              <a:t>Bociurko</a:t>
            </a:r>
            <a:r>
              <a:rPr lang="de-DE" sz="1600" dirty="0"/>
              <a:t>			Siegfried </a:t>
            </a:r>
            <a:r>
              <a:rPr lang="de-DE" sz="1600" dirty="0" err="1"/>
              <a:t>Ranninger</a:t>
            </a:r>
            <a:endParaRPr lang="de-DE" sz="1600" dirty="0"/>
          </a:p>
          <a:p>
            <a:pPr marL="0" indent="0">
              <a:buNone/>
            </a:pPr>
            <a:r>
              <a:rPr lang="de-DE" sz="1600" dirty="0"/>
              <a:t>Jugend:					Katharina Haider				Doris </a:t>
            </a:r>
            <a:r>
              <a:rPr lang="de-DE" sz="1600" dirty="0" err="1"/>
              <a:t>Szewieczek</a:t>
            </a:r>
            <a:endParaRPr lang="de-DE" sz="1600" dirty="0"/>
          </a:p>
          <a:p>
            <a:pPr marL="0" indent="0">
              <a:buNone/>
            </a:pPr>
            <a:r>
              <a:rPr lang="de-DE" sz="1600" dirty="0"/>
              <a:t>Sport:					Susanne Jelinski				Raimund </a:t>
            </a:r>
            <a:r>
              <a:rPr lang="de-DE" sz="1600" dirty="0" err="1"/>
              <a:t>Pließnig</a:t>
            </a:r>
            <a:endParaRPr lang="de-DE" sz="1600" dirty="0"/>
          </a:p>
          <a:p>
            <a:pPr marL="0" indent="0">
              <a:buNone/>
            </a:pPr>
            <a:r>
              <a:rPr lang="de-DE" sz="1600" dirty="0"/>
              <a:t>Zucht:					Barbara </a:t>
            </a:r>
            <a:r>
              <a:rPr lang="de-DE" sz="1600" dirty="0" err="1"/>
              <a:t>Kirchmayr</a:t>
            </a:r>
            <a:r>
              <a:rPr lang="de-DE" sz="1600" dirty="0"/>
              <a:t>-Urban 		Inge Weinberger</a:t>
            </a:r>
          </a:p>
          <a:p>
            <a:pPr marL="0" indent="0">
              <a:buNone/>
            </a:pPr>
            <a:r>
              <a:rPr lang="de-DE" sz="1600" dirty="0"/>
              <a:t>Öffentlichkeit:				Magdalena Bauer				Nina Pichler</a:t>
            </a:r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r>
              <a:rPr lang="de-DE" sz="1600" dirty="0"/>
              <a:t>Rechnungsprüfer:				Martin </a:t>
            </a:r>
            <a:r>
              <a:rPr lang="de-DE" sz="1600" dirty="0" err="1"/>
              <a:t>Hochstöger</a:t>
            </a:r>
            <a:endParaRPr lang="de-DE" sz="1600" dirty="0"/>
          </a:p>
          <a:p>
            <a:pPr marL="0" indent="0">
              <a:buNone/>
            </a:pPr>
            <a:r>
              <a:rPr lang="de-DE" sz="1600" dirty="0"/>
              <a:t>Rechnungsprüfer-</a:t>
            </a:r>
            <a:r>
              <a:rPr lang="de-DE" sz="1600" dirty="0" err="1"/>
              <a:t>Stv</a:t>
            </a:r>
            <a:r>
              <a:rPr lang="de-DE" sz="1600" dirty="0"/>
              <a:t>.:				Anna </a:t>
            </a:r>
            <a:r>
              <a:rPr lang="de-DE" sz="1600" dirty="0" err="1"/>
              <a:t>Siklossy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164706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Bildschirmpräsentation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Office-Design</vt:lpstr>
      <vt:lpstr>Wahlvorschlag Funktionsperiode 2023 - 2025</vt:lpstr>
    </vt:vector>
  </TitlesOfParts>
  <Company>concept-en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Generalversammlung ÖIV</dc:title>
  <dc:creator>Erika Napetschnig</dc:creator>
  <cp:lastModifiedBy>ckirchtag@gmx.at</cp:lastModifiedBy>
  <cp:revision>25</cp:revision>
  <dcterms:created xsi:type="dcterms:W3CDTF">2016-03-05T09:30:18Z</dcterms:created>
  <dcterms:modified xsi:type="dcterms:W3CDTF">2023-05-07T18:18:46Z</dcterms:modified>
</cp:coreProperties>
</file>